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355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youtu.be/4bMWTWp6A4I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1.png"/><Relationship Id="rId21" Type="http://schemas.openxmlformats.org/officeDocument/2006/relationships/image" Target="../media/image148.png"/><Relationship Id="rId34" Type="http://schemas.openxmlformats.org/officeDocument/2006/relationships/image" Target="../media/image16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2" Type="http://schemas.openxmlformats.org/officeDocument/2006/relationships/image" Target="../media/image87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38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71.png"/><Relationship Id="rId3" Type="http://schemas.openxmlformats.org/officeDocument/2006/relationships/image" Target="../media/image182.png"/><Relationship Id="rId7" Type="http://schemas.openxmlformats.org/officeDocument/2006/relationships/image" Target="../media/image170.png"/><Relationship Id="rId12" Type="http://schemas.openxmlformats.org/officeDocument/2006/relationships/image" Target="../media/image18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7.png"/><Relationship Id="rId5" Type="http://schemas.openxmlformats.org/officeDocument/2006/relationships/image" Target="../media/image183.png"/><Relationship Id="rId15" Type="http://schemas.openxmlformats.org/officeDocument/2006/relationships/image" Target="../media/image190.png"/><Relationship Id="rId10" Type="http://schemas.openxmlformats.org/officeDocument/2006/relationships/image" Target="../media/image186.png"/><Relationship Id="rId4" Type="http://schemas.openxmlformats.org/officeDocument/2006/relationships/image" Target="../media/image166.png"/><Relationship Id="rId9" Type="http://schemas.openxmlformats.org/officeDocument/2006/relationships/image" Target="../media/image185.png"/><Relationship Id="rId14" Type="http://schemas.openxmlformats.org/officeDocument/2006/relationships/image" Target="../media/image1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7.png"/><Relationship Id="rId18" Type="http://schemas.openxmlformats.org/officeDocument/2006/relationships/image" Target="../media/image198.png"/><Relationship Id="rId3" Type="http://schemas.openxmlformats.org/officeDocument/2006/relationships/image" Target="../media/image166.png"/><Relationship Id="rId7" Type="http://schemas.openxmlformats.org/officeDocument/2006/relationships/image" Target="../media/image178.png"/><Relationship Id="rId12" Type="http://schemas.openxmlformats.org/officeDocument/2006/relationships/image" Target="../media/image171.png"/><Relationship Id="rId17" Type="http://schemas.openxmlformats.org/officeDocument/2006/relationships/image" Target="../media/image175.png"/><Relationship Id="rId2" Type="http://schemas.openxmlformats.org/officeDocument/2006/relationships/image" Target="../media/image164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96.png"/><Relationship Id="rId5" Type="http://schemas.openxmlformats.org/officeDocument/2006/relationships/image" Target="../media/image192.png"/><Relationship Id="rId15" Type="http://schemas.openxmlformats.org/officeDocument/2006/relationships/image" Target="../media/image173.png"/><Relationship Id="rId10" Type="http://schemas.openxmlformats.org/officeDocument/2006/relationships/image" Target="../media/image195.png"/><Relationship Id="rId19" Type="http://schemas.openxmlformats.org/officeDocument/2006/relationships/image" Target="../media/image199.png"/><Relationship Id="rId4" Type="http://schemas.openxmlformats.org/officeDocument/2006/relationships/image" Target="../media/image191.png"/><Relationship Id="rId9" Type="http://schemas.openxmlformats.org/officeDocument/2006/relationships/image" Target="../media/image194.png"/><Relationship Id="rId1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42.png"/><Relationship Id="rId18" Type="http://schemas.openxmlformats.org/officeDocument/2006/relationships/image" Target="../media/image216.png"/><Relationship Id="rId26" Type="http://schemas.openxmlformats.org/officeDocument/2006/relationships/image" Target="../media/image222.png"/><Relationship Id="rId3" Type="http://schemas.openxmlformats.org/officeDocument/2006/relationships/image" Target="../media/image208.png"/><Relationship Id="rId21" Type="http://schemas.openxmlformats.org/officeDocument/2006/relationships/image" Target="../media/image217.png"/><Relationship Id="rId7" Type="http://schemas.openxmlformats.org/officeDocument/2006/relationships/image" Target="../media/image135.png"/><Relationship Id="rId12" Type="http://schemas.openxmlformats.org/officeDocument/2006/relationships/image" Target="../media/image212.png"/><Relationship Id="rId17" Type="http://schemas.openxmlformats.org/officeDocument/2006/relationships/image" Target="../media/image215.png"/><Relationship Id="rId25" Type="http://schemas.openxmlformats.org/officeDocument/2006/relationships/image" Target="../media/image221.png"/><Relationship Id="rId2" Type="http://schemas.openxmlformats.org/officeDocument/2006/relationships/image" Target="../media/image131.png"/><Relationship Id="rId16" Type="http://schemas.openxmlformats.org/officeDocument/2006/relationships/image" Target="../media/image214.png"/><Relationship Id="rId20" Type="http://schemas.openxmlformats.org/officeDocument/2006/relationships/image" Target="../media/image150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220.png"/><Relationship Id="rId5" Type="http://schemas.openxmlformats.org/officeDocument/2006/relationships/image" Target="../media/image133.png"/><Relationship Id="rId15" Type="http://schemas.openxmlformats.org/officeDocument/2006/relationships/image" Target="../media/image213.png"/><Relationship Id="rId23" Type="http://schemas.openxmlformats.org/officeDocument/2006/relationships/image" Target="../media/image219.png"/><Relationship Id="rId28" Type="http://schemas.openxmlformats.org/officeDocument/2006/relationships/image" Target="../media/image152.png"/><Relationship Id="rId10" Type="http://schemas.openxmlformats.org/officeDocument/2006/relationships/image" Target="../media/image211.png"/><Relationship Id="rId19" Type="http://schemas.openxmlformats.org/officeDocument/2006/relationships/image" Target="../media/image149.png"/><Relationship Id="rId31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137.png"/><Relationship Id="rId14" Type="http://schemas.openxmlformats.org/officeDocument/2006/relationships/image" Target="../media/image143.png"/><Relationship Id="rId22" Type="http://schemas.openxmlformats.org/officeDocument/2006/relationships/image" Target="../media/image218.png"/><Relationship Id="rId27" Type="http://schemas.openxmlformats.org/officeDocument/2006/relationships/image" Target="../media/image159.png"/><Relationship Id="rId30" Type="http://schemas.openxmlformats.org/officeDocument/2006/relationships/image" Target="../media/image2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" Type="http://schemas.openxmlformats.org/officeDocument/2006/relationships/image" Target="../media/image38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image" Target="../media/image208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38.png"/><Relationship Id="rId7" Type="http://schemas.openxmlformats.org/officeDocument/2006/relationships/image" Target="../media/image245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69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63.png"/><Relationship Id="rId7" Type="http://schemas.openxmlformats.org/officeDocument/2006/relationships/image" Target="../media/image27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10" Type="http://schemas.openxmlformats.org/officeDocument/2006/relationships/image" Target="../media/image275.png"/><Relationship Id="rId4" Type="http://schemas.openxmlformats.org/officeDocument/2006/relationships/image" Target="../media/image270.png"/><Relationship Id="rId9" Type="http://schemas.openxmlformats.org/officeDocument/2006/relationships/image" Target="../media/image2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276.png"/><Relationship Id="rId7" Type="http://schemas.openxmlformats.org/officeDocument/2006/relationships/image" Target="../media/image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1.png"/><Relationship Id="rId4" Type="http://schemas.openxmlformats.org/officeDocument/2006/relationships/image" Target="../media/image277.png"/><Relationship Id="rId9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76.png"/><Relationship Id="rId7" Type="http://schemas.openxmlformats.org/officeDocument/2006/relationships/image" Target="../media/image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86.png"/><Relationship Id="rId4" Type="http://schemas.openxmlformats.org/officeDocument/2006/relationships/image" Target="../media/image282.png"/><Relationship Id="rId9" Type="http://schemas.openxmlformats.org/officeDocument/2006/relationships/image" Target="../media/image2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76.png"/><Relationship Id="rId7" Type="http://schemas.openxmlformats.org/officeDocument/2006/relationships/image" Target="../media/image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10" Type="http://schemas.openxmlformats.org/officeDocument/2006/relationships/image" Target="../media/image292.png"/><Relationship Id="rId4" Type="http://schemas.openxmlformats.org/officeDocument/2006/relationships/image" Target="../media/image287.png"/><Relationship Id="rId9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276.png"/><Relationship Id="rId7" Type="http://schemas.openxmlformats.org/officeDocument/2006/relationships/image" Target="../media/image170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10" Type="http://schemas.openxmlformats.org/officeDocument/2006/relationships/image" Target="../media/image297.png"/><Relationship Id="rId4" Type="http://schemas.openxmlformats.org/officeDocument/2006/relationships/image" Target="../media/image293.png"/><Relationship Id="rId9" Type="http://schemas.openxmlformats.org/officeDocument/2006/relationships/image" Target="../media/image2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76.png"/><Relationship Id="rId7" Type="http://schemas.openxmlformats.org/officeDocument/2006/relationships/image" Target="../media/image30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10" Type="http://schemas.openxmlformats.org/officeDocument/2006/relationships/image" Target="../media/image303.png"/><Relationship Id="rId4" Type="http://schemas.openxmlformats.org/officeDocument/2006/relationships/image" Target="../media/image298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3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88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3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49525" y="9118135"/>
            <a:ext cx="1792376" cy="6095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1352" y="3026839"/>
            <a:ext cx="2302579" cy="2302579"/>
            <a:chOff x="2931352" y="3026839"/>
            <a:chExt cx="2302579" cy="2302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1352" y="3026839"/>
              <a:ext cx="2302579" cy="23025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3616" y="2978254"/>
            <a:ext cx="6690728" cy="6477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9910" y="2168491"/>
            <a:ext cx="16174273" cy="71371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48754" y="4049797"/>
            <a:ext cx="199941" cy="199941"/>
            <a:chOff x="14648754" y="4049797"/>
            <a:chExt cx="199941" cy="199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48754" y="4049797"/>
              <a:ext cx="199941" cy="1999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35428" y="4374074"/>
            <a:ext cx="595535" cy="595535"/>
            <a:chOff x="15035428" y="4374074"/>
            <a:chExt cx="595535" cy="595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5428" y="4374074"/>
              <a:ext cx="595535" cy="5955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94203" y="2803997"/>
            <a:ext cx="1001503" cy="1001503"/>
            <a:chOff x="2594203" y="2803997"/>
            <a:chExt cx="1001503" cy="10015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4203" y="2803997"/>
              <a:ext cx="1001503" cy="10015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33541" y="5634293"/>
            <a:ext cx="3367281" cy="16898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671" y="8869696"/>
            <a:ext cx="2252671" cy="609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041012-C5B2-4409-AEE0-1CB7F4233FC1}"/>
              </a:ext>
            </a:extLst>
          </p:cNvPr>
          <p:cNvSpPr txBox="1"/>
          <p:nvPr/>
        </p:nvSpPr>
        <p:spPr>
          <a:xfrm>
            <a:off x="762000" y="9406235"/>
            <a:ext cx="454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linkClick r:id="rId14"/>
              </a:rPr>
              <a:t>https://youtu.be/4bMWTWp6A4I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57143"/>
            <a:chOff x="0" y="0"/>
            <a:chExt cx="18285714" cy="1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8738" y="2949100"/>
            <a:ext cx="2802522" cy="3477700"/>
            <a:chOff x="1418738" y="2949100"/>
            <a:chExt cx="2802522" cy="34777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8738" y="2949100"/>
              <a:ext cx="2802522" cy="34777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763" y="598865"/>
            <a:ext cx="2094038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53679" y="3191413"/>
            <a:ext cx="2981664" cy="2981664"/>
            <a:chOff x="1653679" y="3191413"/>
            <a:chExt cx="2981664" cy="2981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3679" y="3191413"/>
              <a:ext cx="2981664" cy="2981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5022" y="6340251"/>
            <a:ext cx="158922" cy="158922"/>
            <a:chOff x="3065022" y="6340251"/>
            <a:chExt cx="158922" cy="158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5022" y="6340251"/>
              <a:ext cx="158922" cy="158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5590" y="6859718"/>
            <a:ext cx="2637786" cy="435768"/>
            <a:chOff x="1825590" y="6859718"/>
            <a:chExt cx="2637786" cy="4357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5590" y="6859718"/>
              <a:ext cx="2637786" cy="4357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1243" y="6897262"/>
            <a:ext cx="1942924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26267" y="3564001"/>
            <a:ext cx="2236489" cy="2236489"/>
            <a:chOff x="2026267" y="3564001"/>
            <a:chExt cx="2236489" cy="22364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844" y="2597330"/>
              <a:ext cx="4472978" cy="447297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6267" y="3564001"/>
              <a:ext cx="2236489" cy="22364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1308" y="6627508"/>
            <a:ext cx="246349" cy="92148"/>
            <a:chOff x="3021308" y="6627508"/>
            <a:chExt cx="246349" cy="92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3021308" y="6627508"/>
              <a:ext cx="246349" cy="921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32558" y="4421292"/>
            <a:ext cx="2276119" cy="7618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2101" y="7477910"/>
            <a:ext cx="2973207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61100" y="2939260"/>
            <a:ext cx="2322017" cy="3487124"/>
            <a:chOff x="4961100" y="2939260"/>
            <a:chExt cx="2322017" cy="34871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1100" y="2939260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31632" y="3191771"/>
            <a:ext cx="2980952" cy="2980952"/>
            <a:chOff x="4631632" y="3191771"/>
            <a:chExt cx="2980952" cy="29809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1632" y="3191771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47161" y="3564269"/>
            <a:ext cx="2235955" cy="2235955"/>
            <a:chOff x="5047161" y="3564269"/>
            <a:chExt cx="2235955" cy="22359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42051" y="2597829"/>
              <a:ext cx="4471910" cy="447191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47161" y="3564269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803215" y="6859718"/>
            <a:ext cx="2637786" cy="435768"/>
            <a:chOff x="4803215" y="6859718"/>
            <a:chExt cx="2637786" cy="4357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3215" y="6859718"/>
              <a:ext cx="2637786" cy="43576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99405" y="6897262"/>
            <a:ext cx="1606247" cy="43173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98933" y="6627508"/>
            <a:ext cx="246349" cy="92148"/>
            <a:chOff x="5998933" y="6627508"/>
            <a:chExt cx="246349" cy="921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998933" y="6627508"/>
              <a:ext cx="246349" cy="921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266210" y="4421292"/>
            <a:ext cx="1682839" cy="7618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9720" y="7477910"/>
            <a:ext cx="3108823" cy="103616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43586" y="2953405"/>
            <a:ext cx="2323597" cy="3489498"/>
            <a:chOff x="7943586" y="2953405"/>
            <a:chExt cx="2323597" cy="348949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43586" y="2953405"/>
              <a:ext cx="2323597" cy="34894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613894" y="3206087"/>
            <a:ext cx="2982981" cy="2982981"/>
            <a:chOff x="7613894" y="3206087"/>
            <a:chExt cx="2982981" cy="298298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13894" y="3206087"/>
              <a:ext cx="2982981" cy="298298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86647" y="3578840"/>
            <a:ext cx="2237477" cy="2237477"/>
            <a:chOff x="7986647" y="3578840"/>
            <a:chExt cx="2237477" cy="223747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80648" y="2611741"/>
              <a:ext cx="4474954" cy="447495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86647" y="3578840"/>
              <a:ext cx="2237477" cy="223747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86495" y="6859718"/>
            <a:ext cx="2637786" cy="435768"/>
            <a:chOff x="7786495" y="6859718"/>
            <a:chExt cx="2637786" cy="43576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6495" y="6859718"/>
              <a:ext cx="2637786" cy="43576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82681" y="6897262"/>
            <a:ext cx="1535010" cy="43173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982213" y="6627508"/>
            <a:ext cx="246349" cy="92148"/>
            <a:chOff x="8982213" y="6627508"/>
            <a:chExt cx="246349" cy="9214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982213" y="6627508"/>
              <a:ext cx="246349" cy="9214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79231" y="4440339"/>
            <a:ext cx="1521913" cy="7618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667758" y="7477910"/>
            <a:ext cx="2884321" cy="103616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945245" y="2939260"/>
            <a:ext cx="2322017" cy="3487124"/>
            <a:chOff x="10945245" y="2939260"/>
            <a:chExt cx="2322017" cy="348712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45245" y="2939260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615777" y="3191771"/>
            <a:ext cx="2980952" cy="2980952"/>
            <a:chOff x="10615777" y="3191771"/>
            <a:chExt cx="2980952" cy="298095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5777" y="3191771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88276" y="3564269"/>
            <a:ext cx="2235955" cy="2235955"/>
            <a:chOff x="10988276" y="3564269"/>
            <a:chExt cx="2235955" cy="223595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3166" y="2597829"/>
              <a:ext cx="4471910" cy="4471910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88276" y="3564269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787360" y="6859718"/>
            <a:ext cx="2637786" cy="435768"/>
            <a:chOff x="10787360" y="6859718"/>
            <a:chExt cx="2637786" cy="43576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7360" y="6859718"/>
              <a:ext cx="2637786" cy="43576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983576" y="6897262"/>
            <a:ext cx="1848018" cy="43173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983079" y="6627508"/>
            <a:ext cx="246349" cy="92148"/>
            <a:chOff x="11983079" y="6627508"/>
            <a:chExt cx="246349" cy="9214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1983079" y="6627508"/>
              <a:ext cx="246349" cy="9214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30244" y="4173939"/>
            <a:ext cx="2273155" cy="1295206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563862" y="7477910"/>
            <a:ext cx="2666929" cy="60950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023939" y="2958173"/>
            <a:ext cx="2801853" cy="3476869"/>
            <a:chOff x="14023939" y="2958173"/>
            <a:chExt cx="2801853" cy="347686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023939" y="2958173"/>
              <a:ext cx="2801853" cy="347686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601682" y="3200429"/>
            <a:ext cx="2980952" cy="2980952"/>
            <a:chOff x="13601682" y="3200429"/>
            <a:chExt cx="2980952" cy="298095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1682" y="3200429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773265" y="6868376"/>
            <a:ext cx="2637786" cy="435768"/>
            <a:chOff x="13773265" y="6868376"/>
            <a:chExt cx="2637786" cy="435768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3265" y="6868376"/>
              <a:ext cx="2637786" cy="435768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969481" y="6905919"/>
            <a:ext cx="2136201" cy="431735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3974180" y="3572927"/>
            <a:ext cx="2235955" cy="2235955"/>
            <a:chOff x="13974180" y="3572927"/>
            <a:chExt cx="2235955" cy="2235955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9070" y="2606487"/>
              <a:ext cx="4471910" cy="4471910"/>
            </a:xfrm>
            <a:prstGeom prst="rect">
              <a:avLst/>
            </a:prstGeom>
          </p:spPr>
        </p:pic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974180" y="3572927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968983" y="6627508"/>
            <a:ext cx="246349" cy="92148"/>
            <a:chOff x="14968983" y="6627508"/>
            <a:chExt cx="246349" cy="9214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4968983" y="6627508"/>
              <a:ext cx="246349" cy="92148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3463672" y="4232949"/>
            <a:ext cx="2651402" cy="1295206"/>
          </a:xfrm>
          <a:prstGeom prst="rect">
            <a:avLst/>
          </a:prstGeom>
        </p:spPr>
      </p:pic>
      <p:pic>
        <p:nvPicPr>
          <p:cNvPr id="106" name="Object 10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549767" y="7486567"/>
            <a:ext cx="2701976" cy="103616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6042647" y="6340251"/>
            <a:ext cx="158922" cy="158922"/>
            <a:chOff x="6042647" y="6340251"/>
            <a:chExt cx="158922" cy="158922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2647" y="6340251"/>
              <a:ext cx="158922" cy="1589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025924" y="6340251"/>
            <a:ext cx="158922" cy="158922"/>
            <a:chOff x="9025924" y="6340251"/>
            <a:chExt cx="158922" cy="158922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5924" y="6340251"/>
              <a:ext cx="158922" cy="1589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2026792" y="6340251"/>
            <a:ext cx="158922" cy="158922"/>
            <a:chOff x="12026792" y="6340251"/>
            <a:chExt cx="158922" cy="158922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6792" y="6340251"/>
              <a:ext cx="158922" cy="1589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012697" y="6340251"/>
            <a:ext cx="158922" cy="158922"/>
            <a:chOff x="15012697" y="6340251"/>
            <a:chExt cx="158922" cy="158922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2697" y="6340251"/>
              <a:ext cx="158922" cy="15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144" y="1697706"/>
            <a:ext cx="18532003" cy="8101632"/>
            <a:chOff x="-123144" y="1697706"/>
            <a:chExt cx="18532003" cy="810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144" y="1697706"/>
              <a:ext cx="18532003" cy="8101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3638004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5848" y="7225474"/>
            <a:ext cx="503832" cy="3809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6" y="2191913"/>
            <a:ext cx="1158068" cy="9650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3943" y="6623285"/>
            <a:ext cx="7388544" cy="1400442"/>
            <a:chOff x="1383943" y="6623285"/>
            <a:chExt cx="7388544" cy="1400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339665" y="5968237"/>
              <a:ext cx="14777087" cy="280088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943" y="6623285"/>
              <a:ext cx="7388544" cy="1400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208" y="6503880"/>
            <a:ext cx="659470" cy="659470"/>
            <a:chOff x="1054208" y="6503880"/>
            <a:chExt cx="659470" cy="659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208" y="6503880"/>
              <a:ext cx="659470" cy="6594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115" y="6688693"/>
            <a:ext cx="503832" cy="380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2249" y="6789437"/>
            <a:ext cx="6963254" cy="11656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03736" y="2032169"/>
            <a:ext cx="7424471" cy="3599188"/>
            <a:chOff x="9603736" y="2032169"/>
            <a:chExt cx="7424471" cy="35991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6106" y="348673"/>
              <a:ext cx="14848942" cy="719837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3736" y="2032169"/>
              <a:ext cx="7424471" cy="3599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99538" y="4223969"/>
            <a:ext cx="904198" cy="126596"/>
            <a:chOff x="8699538" y="4223969"/>
            <a:chExt cx="904198" cy="1265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99538" y="4223969"/>
              <a:ext cx="904198" cy="1265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016" y="3572380"/>
            <a:ext cx="7424471" cy="1400442"/>
            <a:chOff x="1348016" y="3572380"/>
            <a:chExt cx="7424471" cy="14004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93556" y="2917332"/>
              <a:ext cx="14848942" cy="280088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8016" y="3572380"/>
              <a:ext cx="7424471" cy="1400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8281" y="3452975"/>
            <a:ext cx="659470" cy="659470"/>
            <a:chOff x="1018281" y="3452975"/>
            <a:chExt cx="659470" cy="65947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281" y="3452975"/>
              <a:ext cx="659470" cy="65947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4186" y="3637785"/>
            <a:ext cx="503832" cy="3809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2664" y="4039200"/>
            <a:ext cx="6532440" cy="6983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72487" y="7476647"/>
            <a:ext cx="904198" cy="126596"/>
            <a:chOff x="8772487" y="7476647"/>
            <a:chExt cx="904198" cy="126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2487" y="7476647"/>
              <a:ext cx="904198" cy="1265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70382" y="2303372"/>
            <a:ext cx="6967191" cy="32964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03736" y="5977659"/>
            <a:ext cx="7424471" cy="3599188"/>
            <a:chOff x="9603736" y="5977659"/>
            <a:chExt cx="7424471" cy="359918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6106" y="4294162"/>
              <a:ext cx="14848942" cy="719837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3736" y="5977659"/>
              <a:ext cx="7424471" cy="35991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70382" y="6277439"/>
            <a:ext cx="6905453" cy="32964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144" y="1697706"/>
            <a:ext cx="18532003" cy="8101632"/>
            <a:chOff x="-123144" y="1697706"/>
            <a:chExt cx="18532003" cy="810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144" y="1697706"/>
              <a:ext cx="18532003" cy="81016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3144" y="1962939"/>
            <a:ext cx="18532003" cy="7198375"/>
            <a:chOff x="-123144" y="1962939"/>
            <a:chExt cx="18532003" cy="7198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3144" y="1962939"/>
              <a:ext cx="18532003" cy="71983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20758" y="6916571"/>
            <a:ext cx="503832" cy="380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2926" y="3714540"/>
            <a:ext cx="11558372" cy="1742824"/>
            <a:chOff x="3552926" y="3714540"/>
            <a:chExt cx="11558372" cy="17428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62769" y="2899346"/>
              <a:ext cx="23116744" cy="34856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926" y="3714540"/>
              <a:ext cx="11558372" cy="1742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23190" y="3595135"/>
            <a:ext cx="659470" cy="659470"/>
            <a:chOff x="3223190" y="3595135"/>
            <a:chExt cx="659470" cy="6594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23190" y="3595135"/>
              <a:ext cx="659470" cy="65947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49096" y="3779946"/>
            <a:ext cx="503832" cy="3809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26" y="2382392"/>
            <a:ext cx="1158068" cy="9650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3954" y="4111443"/>
            <a:ext cx="10240919" cy="1187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8853" y="6314381"/>
            <a:ext cx="11606069" cy="1748330"/>
            <a:chOff x="3588853" y="6314381"/>
            <a:chExt cx="11606069" cy="17483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50805" y="5496611"/>
              <a:ext cx="23212137" cy="349666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8853" y="6314381"/>
              <a:ext cx="11606069" cy="17483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59118" y="6194976"/>
            <a:ext cx="659470" cy="659470"/>
            <a:chOff x="3259118" y="6194976"/>
            <a:chExt cx="659470" cy="6594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9118" y="6194976"/>
              <a:ext cx="659470" cy="6594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5025" y="6379790"/>
            <a:ext cx="503832" cy="3809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1444" y="6593866"/>
            <a:ext cx="10892871" cy="11872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763" y="598865"/>
            <a:ext cx="3637998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144" y="1697706"/>
            <a:ext cx="18532003" cy="8101632"/>
            <a:chOff x="-123144" y="1697706"/>
            <a:chExt cx="18532003" cy="81016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144" y="1697706"/>
              <a:ext cx="18532003" cy="81016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1570" y="6759356"/>
            <a:ext cx="503832" cy="380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83737" y="3462088"/>
            <a:ext cx="5039386" cy="1400442"/>
            <a:chOff x="2683737" y="3462088"/>
            <a:chExt cx="5039386" cy="14004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709" y="2807040"/>
              <a:ext cx="10078771" cy="280088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3737" y="3462088"/>
              <a:ext cx="5039386" cy="1400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4002" y="3342683"/>
            <a:ext cx="659470" cy="659470"/>
            <a:chOff x="2354002" y="3342683"/>
            <a:chExt cx="659470" cy="6594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4002" y="3342683"/>
              <a:ext cx="659470" cy="6594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9908" y="3527493"/>
            <a:ext cx="503832" cy="3809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526" y="2382392"/>
            <a:ext cx="2127950" cy="9650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61094" y="3660900"/>
            <a:ext cx="4909720" cy="1187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19665" y="6825056"/>
            <a:ext cx="5003458" cy="1400442"/>
            <a:chOff x="2719665" y="6825056"/>
            <a:chExt cx="5003458" cy="1400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600" y="6170008"/>
              <a:ext cx="10006917" cy="28008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9665" y="6825056"/>
              <a:ext cx="5003458" cy="1400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89930" y="6705651"/>
            <a:ext cx="659470" cy="659470"/>
            <a:chOff x="2389930" y="6705651"/>
            <a:chExt cx="659470" cy="6594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930" y="6705651"/>
              <a:ext cx="659470" cy="65947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5837" y="6890464"/>
            <a:ext cx="503832" cy="3809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82973" y="7235605"/>
            <a:ext cx="1794469" cy="685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4763" y="598865"/>
            <a:ext cx="3637998" cy="7618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0141" y="2172239"/>
            <a:ext cx="7424471" cy="3599188"/>
            <a:chOff x="8880141" y="2172239"/>
            <a:chExt cx="7424471" cy="35991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2511" y="488743"/>
              <a:ext cx="14848942" cy="7198375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0141" y="2172239"/>
              <a:ext cx="7424471" cy="3599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75943" y="3672418"/>
            <a:ext cx="904198" cy="126596"/>
            <a:chOff x="7975943" y="3672418"/>
            <a:chExt cx="904198" cy="1265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75943" y="3672418"/>
              <a:ext cx="904198" cy="1265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46782" y="2443439"/>
            <a:ext cx="6890088" cy="32964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86318" y="5960175"/>
            <a:ext cx="7424471" cy="3599188"/>
            <a:chOff x="8886318" y="5960175"/>
            <a:chExt cx="7424471" cy="35991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8688" y="4276679"/>
              <a:ext cx="14848942" cy="719837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86318" y="5960175"/>
              <a:ext cx="7424471" cy="35991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2121" y="7837687"/>
            <a:ext cx="904198" cy="126596"/>
            <a:chOff x="7982121" y="7837687"/>
            <a:chExt cx="904198" cy="1265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2121" y="7837687"/>
              <a:ext cx="904198" cy="1265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52963" y="6231382"/>
            <a:ext cx="6949033" cy="32964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57143"/>
            <a:chOff x="0" y="0"/>
            <a:chExt cx="18285714" cy="1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79818"/>
            <a:ext cx="2445653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12109" y="2991871"/>
            <a:ext cx="5697414" cy="5219681"/>
            <a:chOff x="3312109" y="2991871"/>
            <a:chExt cx="5697414" cy="52196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2109" y="2991871"/>
              <a:ext cx="5697414" cy="521968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26" y="1969678"/>
            <a:ext cx="4067708" cy="9650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26534" y="2204590"/>
            <a:ext cx="2754746" cy="89394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40823" y="8379375"/>
            <a:ext cx="10641417" cy="1645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3744" y="3284854"/>
            <a:ext cx="6171429" cy="4633714"/>
            <a:chOff x="9273744" y="3284854"/>
            <a:chExt cx="6171429" cy="463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3744" y="3284854"/>
              <a:ext cx="6171429" cy="463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57143"/>
            <a:chOff x="0" y="0"/>
            <a:chExt cx="18285714" cy="1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79818"/>
            <a:ext cx="1679958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72646" y="2917794"/>
            <a:ext cx="12540421" cy="6178541"/>
            <a:chOff x="2872646" y="2917794"/>
            <a:chExt cx="12540421" cy="61785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2646" y="2917794"/>
              <a:ext cx="12540421" cy="6178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6210" y="3801867"/>
            <a:ext cx="2802522" cy="3477700"/>
            <a:chOff x="1456210" y="3801867"/>
            <a:chExt cx="2802522" cy="3477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6210" y="3801867"/>
              <a:ext cx="2802522" cy="3477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835779"/>
            <a:chOff x="0" y="-38095"/>
            <a:chExt cx="18285714" cy="18357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8357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598865"/>
            <a:ext cx="167995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1151" y="4044181"/>
            <a:ext cx="2981664" cy="2981664"/>
            <a:chOff x="1691151" y="4044181"/>
            <a:chExt cx="2981664" cy="29816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151" y="4044181"/>
              <a:ext cx="2981664" cy="2981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2494" y="7193018"/>
            <a:ext cx="158922" cy="158922"/>
            <a:chOff x="3102494" y="7193018"/>
            <a:chExt cx="158922" cy="1589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2494" y="7193018"/>
              <a:ext cx="158922" cy="158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63062" y="7712485"/>
            <a:ext cx="2637786" cy="435768"/>
            <a:chOff x="1863062" y="7712485"/>
            <a:chExt cx="2637786" cy="4357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3062" y="7712485"/>
              <a:ext cx="2637786" cy="4357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8715" y="7750029"/>
            <a:ext cx="1791601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63739" y="4416768"/>
            <a:ext cx="2236489" cy="2236489"/>
            <a:chOff x="2063739" y="4416768"/>
            <a:chExt cx="2236489" cy="22364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316" y="3450097"/>
              <a:ext cx="4472978" cy="447297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3739" y="4416768"/>
              <a:ext cx="2236489" cy="22364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8780" y="7480275"/>
            <a:ext cx="246349" cy="92148"/>
            <a:chOff x="3058780" y="7480275"/>
            <a:chExt cx="246349" cy="921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3058780" y="7480275"/>
              <a:ext cx="246349" cy="921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9573" y="8330677"/>
            <a:ext cx="2179017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8572" y="3792027"/>
            <a:ext cx="2322017" cy="3487124"/>
            <a:chOff x="4998572" y="3792027"/>
            <a:chExt cx="2322017" cy="3487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8572" y="3792027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9104" y="4044538"/>
            <a:ext cx="2980952" cy="2980952"/>
            <a:chOff x="4669104" y="4044538"/>
            <a:chExt cx="2980952" cy="29809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69104" y="4044538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84633" y="4417036"/>
            <a:ext cx="2235955" cy="2235955"/>
            <a:chOff x="5084633" y="4417036"/>
            <a:chExt cx="2235955" cy="22359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79523" y="3450596"/>
              <a:ext cx="4471910" cy="447191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4633" y="4417036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40687" y="7712485"/>
            <a:ext cx="2637786" cy="435768"/>
            <a:chOff x="4840687" y="7712485"/>
            <a:chExt cx="2637786" cy="4357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40687" y="7712485"/>
              <a:ext cx="2637786" cy="43576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36877" y="7750029"/>
            <a:ext cx="1362424" cy="4317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36405" y="7480275"/>
            <a:ext cx="246349" cy="92148"/>
            <a:chOff x="6036405" y="7480275"/>
            <a:chExt cx="246349" cy="9214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6036405" y="7480275"/>
              <a:ext cx="246349" cy="9214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7192" y="8330677"/>
            <a:ext cx="2363698" cy="6095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981059" y="3806172"/>
            <a:ext cx="2323597" cy="3489498"/>
            <a:chOff x="7981059" y="3806172"/>
            <a:chExt cx="2323597" cy="34894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81059" y="3806172"/>
              <a:ext cx="2323597" cy="34894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51366" y="4058854"/>
            <a:ext cx="2982981" cy="2982981"/>
            <a:chOff x="7651366" y="4058854"/>
            <a:chExt cx="2982981" cy="29829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51366" y="4058854"/>
              <a:ext cx="2982981" cy="29829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024119" y="4431607"/>
            <a:ext cx="2237477" cy="2237477"/>
            <a:chOff x="8024119" y="4431607"/>
            <a:chExt cx="2237477" cy="22374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18120" y="3464509"/>
              <a:ext cx="4474954" cy="447495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24119" y="4431607"/>
              <a:ext cx="2237477" cy="22374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823967" y="7712485"/>
            <a:ext cx="2637786" cy="435768"/>
            <a:chOff x="7823967" y="7712485"/>
            <a:chExt cx="2637786" cy="4357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3967" y="7712485"/>
              <a:ext cx="2637786" cy="43576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20153" y="7750029"/>
            <a:ext cx="1823193" cy="43173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019685" y="7480275"/>
            <a:ext cx="246349" cy="92148"/>
            <a:chOff x="9019685" y="7480275"/>
            <a:chExt cx="246349" cy="9214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019685" y="7480275"/>
              <a:ext cx="246349" cy="9214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05230" y="8330677"/>
            <a:ext cx="1991086" cy="60950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982717" y="3792027"/>
            <a:ext cx="2322017" cy="3487124"/>
            <a:chOff x="10982717" y="3792027"/>
            <a:chExt cx="2322017" cy="348712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82717" y="3792027"/>
              <a:ext cx="2322017" cy="34871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653249" y="4044538"/>
            <a:ext cx="2980952" cy="2980952"/>
            <a:chOff x="10653249" y="4044538"/>
            <a:chExt cx="2980952" cy="298095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3249" y="4044538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025748" y="4417036"/>
            <a:ext cx="2235955" cy="2235955"/>
            <a:chOff x="11025748" y="4417036"/>
            <a:chExt cx="2235955" cy="223595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20638" y="3450596"/>
              <a:ext cx="4471910" cy="4471910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25748" y="4417036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824833" y="7712485"/>
            <a:ext cx="2637786" cy="435768"/>
            <a:chOff x="10824833" y="7712485"/>
            <a:chExt cx="2637786" cy="43576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4833" y="7712485"/>
              <a:ext cx="2637786" cy="43576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21048" y="7750029"/>
            <a:ext cx="1823193" cy="43173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020551" y="7480275"/>
            <a:ext cx="246349" cy="92148"/>
            <a:chOff x="12020551" y="7480275"/>
            <a:chExt cx="246349" cy="92148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2020551" y="7480275"/>
              <a:ext cx="246349" cy="92148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601334" y="8330677"/>
            <a:ext cx="2044621" cy="60950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4061412" y="3810940"/>
            <a:ext cx="2801853" cy="3476869"/>
            <a:chOff x="14061412" y="3810940"/>
            <a:chExt cx="2801853" cy="347686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61412" y="3810940"/>
              <a:ext cx="2801853" cy="347686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3639154" y="4053196"/>
            <a:ext cx="2980952" cy="2980952"/>
            <a:chOff x="13639154" y="4053196"/>
            <a:chExt cx="2980952" cy="298095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9154" y="4053196"/>
              <a:ext cx="2980952" cy="298095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810737" y="7721143"/>
            <a:ext cx="2637786" cy="435768"/>
            <a:chOff x="13810737" y="7721143"/>
            <a:chExt cx="2637786" cy="43576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0737" y="7721143"/>
              <a:ext cx="2637786" cy="435768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06953" y="7758687"/>
            <a:ext cx="1535010" cy="43173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011653" y="4425694"/>
            <a:ext cx="2235955" cy="2235955"/>
            <a:chOff x="14011653" y="4425694"/>
            <a:chExt cx="2235955" cy="223595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706542" y="3459254"/>
              <a:ext cx="4471910" cy="4471910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011653" y="4425694"/>
              <a:ext cx="2235955" cy="22359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5006455" y="7480275"/>
            <a:ext cx="246349" cy="92148"/>
            <a:chOff x="15006455" y="7480275"/>
            <a:chExt cx="246349" cy="9214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006455" y="7480275"/>
              <a:ext cx="246349" cy="92148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87239" y="8339334"/>
            <a:ext cx="2204312" cy="60950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6080119" y="7193018"/>
            <a:ext cx="158922" cy="158922"/>
            <a:chOff x="6080119" y="7193018"/>
            <a:chExt cx="158922" cy="158922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0119" y="7193018"/>
              <a:ext cx="158922" cy="15892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063396" y="7193018"/>
            <a:ext cx="158922" cy="158922"/>
            <a:chOff x="9063396" y="7193018"/>
            <a:chExt cx="158922" cy="15892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3396" y="7193018"/>
              <a:ext cx="158922" cy="1589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064264" y="7193018"/>
            <a:ext cx="158922" cy="158922"/>
            <a:chOff x="12064264" y="7193018"/>
            <a:chExt cx="158922" cy="15892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4264" y="7193018"/>
              <a:ext cx="158922" cy="15892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5050169" y="7193018"/>
            <a:ext cx="158922" cy="158922"/>
            <a:chOff x="15050169" y="7193018"/>
            <a:chExt cx="158922" cy="15892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0169" y="7193018"/>
              <a:ext cx="158922" cy="158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18285714" cy="1835779"/>
            <a:chOff x="0" y="-38095"/>
            <a:chExt cx="18285714" cy="1835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18285714" cy="1835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598865"/>
            <a:ext cx="2784692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2743" y="2554914"/>
            <a:ext cx="4595569" cy="6920386"/>
            <a:chOff x="2002743" y="2554914"/>
            <a:chExt cx="4595569" cy="69203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" y="-605320"/>
              <a:ext cx="9191138" cy="1384077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2743" y="2554914"/>
              <a:ext cx="4595569" cy="69203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2268" y="1907297"/>
            <a:ext cx="2959493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5090" y="2265366"/>
            <a:ext cx="3034729" cy="634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1315" y="4349637"/>
            <a:ext cx="2715693" cy="63490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31315" y="6093789"/>
            <a:ext cx="2715693" cy="6349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93220" y="8056256"/>
            <a:ext cx="2856960" cy="6349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22522" y="2456637"/>
            <a:ext cx="457818" cy="171248"/>
            <a:chOff x="10022522" y="2456637"/>
            <a:chExt cx="457818" cy="1712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740000">
              <a:off x="10022522" y="2456637"/>
              <a:ext cx="457818" cy="171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13001" y="4530679"/>
            <a:ext cx="457818" cy="171248"/>
            <a:chOff x="10013001" y="4530679"/>
            <a:chExt cx="457818" cy="1712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740000">
              <a:off x="10013001" y="4530679"/>
              <a:ext cx="457818" cy="171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3475" y="6259687"/>
            <a:ext cx="457818" cy="171248"/>
            <a:chOff x="10003475" y="6259687"/>
            <a:chExt cx="457818" cy="1712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740000">
              <a:off x="10003475" y="6259687"/>
              <a:ext cx="457818" cy="171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00510" y="8237298"/>
            <a:ext cx="457818" cy="171248"/>
            <a:chOff x="10100510" y="8237298"/>
            <a:chExt cx="457818" cy="1712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740000">
              <a:off x="10100510" y="8237298"/>
              <a:ext cx="457818" cy="1712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7514" y="8046729"/>
            <a:ext cx="7223078" cy="1420276"/>
            <a:chOff x="10367514" y="8046729"/>
            <a:chExt cx="7223078" cy="14202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0052" y="7390668"/>
              <a:ext cx="14446156" cy="284055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67514" y="8046729"/>
              <a:ext cx="7223078" cy="14202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29419" y="6179499"/>
            <a:ext cx="7223078" cy="1412591"/>
            <a:chOff x="10329419" y="6179499"/>
            <a:chExt cx="7223078" cy="14125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1664" y="5526988"/>
              <a:ext cx="14446156" cy="282518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29419" y="6179499"/>
              <a:ext cx="7223078" cy="14125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67514" y="4397253"/>
            <a:ext cx="7146887" cy="1400035"/>
            <a:chOff x="10367514" y="4397253"/>
            <a:chExt cx="7146887" cy="14000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47376" y="3750541"/>
              <a:ext cx="14293775" cy="280007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7514" y="4397253"/>
              <a:ext cx="7146887" cy="140003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29419" y="2241857"/>
            <a:ext cx="7184983" cy="1775702"/>
            <a:chOff x="10329419" y="2241857"/>
            <a:chExt cx="7184983" cy="17757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4537" y="1421616"/>
              <a:ext cx="14369965" cy="3551404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29419" y="2241857"/>
              <a:ext cx="7184983" cy="1775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18285714" cy="1835779"/>
            <a:chOff x="0" y="-38095"/>
            <a:chExt cx="18285714" cy="1835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18285714" cy="1835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598865"/>
            <a:ext cx="5335094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5405" y="1951001"/>
            <a:ext cx="7949831" cy="7767675"/>
            <a:chOff x="855405" y="1951001"/>
            <a:chExt cx="7949831" cy="77676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908258" y="-1721583"/>
              <a:ext cx="15899663" cy="1553534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405" y="1951001"/>
              <a:ext cx="7949831" cy="77676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31748" y="1951001"/>
            <a:ext cx="8528549" cy="7845708"/>
            <a:chOff x="9031748" y="1951001"/>
            <a:chExt cx="8528549" cy="7845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0849" y="-1758478"/>
              <a:ext cx="17057098" cy="1569141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31748" y="1951001"/>
              <a:ext cx="8528549" cy="78457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18285714" cy="1835779"/>
            <a:chOff x="0" y="-38095"/>
            <a:chExt cx="18285714" cy="1835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18285714" cy="1835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6962" y="1891548"/>
            <a:ext cx="11276110" cy="7441532"/>
            <a:chOff x="3476962" y="1891548"/>
            <a:chExt cx="11276110" cy="74415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58710" y="-1626835"/>
              <a:ext cx="22552219" cy="1488306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962" y="1891548"/>
              <a:ext cx="11276110" cy="744153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763" y="598865"/>
            <a:ext cx="5674132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75928"/>
            <a:chOff x="0" y="0"/>
            <a:chExt cx="18285714" cy="2175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75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79818"/>
            <a:ext cx="914263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870" y="3281435"/>
            <a:ext cx="1212474" cy="13471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3873" y="4780390"/>
            <a:ext cx="1596710" cy="907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994" y="6174115"/>
            <a:ext cx="2406027" cy="2011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14" y="4444327"/>
            <a:ext cx="2987044" cy="49320"/>
            <a:chOff x="1161914" y="4444327"/>
            <a:chExt cx="2987044" cy="493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14" y="4444327"/>
              <a:ext cx="2987044" cy="49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914" y="5895566"/>
            <a:ext cx="2987044" cy="49320"/>
            <a:chOff x="1161914" y="5895566"/>
            <a:chExt cx="2987044" cy="493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14" y="5895566"/>
              <a:ext cx="2987044" cy="493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526" y="1342916"/>
            <a:ext cx="6206258" cy="9650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44977" y="3281435"/>
            <a:ext cx="1212474" cy="13471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77975" y="4780388"/>
            <a:ext cx="3211557" cy="9072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10096" y="6174113"/>
            <a:ext cx="2406027" cy="2777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6020" y="4444324"/>
            <a:ext cx="2987044" cy="49320"/>
            <a:chOff x="5246020" y="4444324"/>
            <a:chExt cx="2987044" cy="493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6020" y="4444324"/>
              <a:ext cx="2987044" cy="493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6020" y="5895563"/>
            <a:ext cx="2987044" cy="49320"/>
            <a:chOff x="5246020" y="5895563"/>
            <a:chExt cx="2987044" cy="493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46020" y="5895563"/>
              <a:ext cx="2987044" cy="493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47976" y="3281435"/>
            <a:ext cx="1212474" cy="134719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2605" y="4793735"/>
            <a:ext cx="4018978" cy="9072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5299" y="6174108"/>
            <a:ext cx="2082829" cy="27771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11222" y="4444324"/>
            <a:ext cx="3777136" cy="62365"/>
            <a:chOff x="9511222" y="4444324"/>
            <a:chExt cx="3777136" cy="623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1222" y="4444324"/>
              <a:ext cx="3777136" cy="623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11222" y="5895563"/>
            <a:ext cx="3777136" cy="62365"/>
            <a:chOff x="9511222" y="5895563"/>
            <a:chExt cx="3777136" cy="623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1222" y="5895563"/>
              <a:ext cx="3777136" cy="6236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52439" y="3281435"/>
            <a:ext cx="1212474" cy="134719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85437" y="4789912"/>
            <a:ext cx="3211572" cy="9072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217568" y="6174113"/>
            <a:ext cx="2453908" cy="20110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53523" y="4444324"/>
            <a:ext cx="2987044" cy="49320"/>
            <a:chOff x="14253523" y="4444324"/>
            <a:chExt cx="2987044" cy="4932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3523" y="4444324"/>
              <a:ext cx="2987044" cy="49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3523" y="5895563"/>
            <a:ext cx="2987044" cy="49320"/>
            <a:chOff x="14253523" y="5895563"/>
            <a:chExt cx="2987044" cy="4932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53523" y="5895563"/>
              <a:ext cx="2987044" cy="493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095"/>
            <a:ext cx="18285714" cy="1835779"/>
            <a:chOff x="0" y="-38095"/>
            <a:chExt cx="18285714" cy="1835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095"/>
              <a:ext cx="18285714" cy="18357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38095"/>
            <a:ext cx="18285714" cy="1197899"/>
            <a:chOff x="0" y="-38095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8095"/>
              <a:ext cx="18285714" cy="1197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5586" y="3100990"/>
            <a:ext cx="13848577" cy="4716233"/>
            <a:chOff x="1985586" y="3100990"/>
            <a:chExt cx="13848577" cy="4716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810438" y="871138"/>
              <a:ext cx="27697153" cy="94324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586" y="3100990"/>
              <a:ext cx="13848577" cy="47162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439826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732" y="1990337"/>
            <a:ext cx="11508076" cy="7994160"/>
            <a:chOff x="3503732" y="1990337"/>
            <a:chExt cx="11508076" cy="7994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32893" y="-1789331"/>
              <a:ext cx="23016152" cy="159883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3732" y="1990337"/>
              <a:ext cx="11508076" cy="7994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5761749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42394" y="1902845"/>
            <a:ext cx="13585212" cy="8008988"/>
            <a:chOff x="2342394" y="1902845"/>
            <a:chExt cx="13585212" cy="80089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232397" y="-1883833"/>
              <a:ext cx="27170424" cy="160179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2394" y="1902845"/>
              <a:ext cx="13585212" cy="80089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100787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8932" y="2166308"/>
            <a:ext cx="12618222" cy="7696882"/>
            <a:chOff x="2988932" y="2166308"/>
            <a:chExt cx="12618222" cy="76968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10852" y="-1472806"/>
              <a:ext cx="25236444" cy="1539376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8932" y="2166308"/>
              <a:ext cx="12618222" cy="7696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100787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3938" y="2467717"/>
            <a:ext cx="6449627" cy="6409233"/>
            <a:chOff x="1643938" y="2467717"/>
            <a:chExt cx="6449627" cy="64092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06567" y="-562591"/>
              <a:ext cx="12899254" cy="128184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938" y="2467717"/>
              <a:ext cx="6449627" cy="6409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5598" y="3214265"/>
            <a:ext cx="8645433" cy="5039689"/>
            <a:chOff x="8575598" y="3214265"/>
            <a:chExt cx="8645433" cy="5039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943" y="831482"/>
              <a:ext cx="17290867" cy="1007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5598" y="3214265"/>
              <a:ext cx="8645433" cy="5039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0811" y="9029331"/>
            <a:ext cx="2637786" cy="435768"/>
            <a:chOff x="3530811" y="9029331"/>
            <a:chExt cx="2637786" cy="43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0811" y="9029331"/>
              <a:ext cx="2637786" cy="435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66467" y="9066877"/>
            <a:ext cx="2123822" cy="4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27041" y="9029331"/>
            <a:ext cx="2637786" cy="435768"/>
            <a:chOff x="11827041" y="9029331"/>
            <a:chExt cx="2637786" cy="4357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7041" y="9029331"/>
              <a:ext cx="2637786" cy="4357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2667" y="9066877"/>
            <a:ext cx="2352749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100787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8095" y="3256149"/>
            <a:ext cx="7971552" cy="5140057"/>
            <a:chOff x="1038095" y="3256149"/>
            <a:chExt cx="7971552" cy="51400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07890" y="825911"/>
              <a:ext cx="15943104" cy="1028011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095" y="3256149"/>
              <a:ext cx="7971552" cy="51400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8520" y="3256149"/>
            <a:ext cx="7835452" cy="5140057"/>
            <a:chOff x="9348520" y="3256149"/>
            <a:chExt cx="7835452" cy="51400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0585" y="825911"/>
              <a:ext cx="15670905" cy="1028011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8520" y="3256149"/>
              <a:ext cx="7835452" cy="51400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3411" y="8815253"/>
            <a:ext cx="2637786" cy="435768"/>
            <a:chOff x="3673411" y="8815253"/>
            <a:chExt cx="2637786" cy="4357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3411" y="8815253"/>
              <a:ext cx="2637786" cy="4357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9067" y="8852801"/>
            <a:ext cx="2302236" cy="4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47353" y="8885181"/>
            <a:ext cx="2637786" cy="435768"/>
            <a:chOff x="11947353" y="8885181"/>
            <a:chExt cx="2637786" cy="4357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7353" y="8885181"/>
              <a:ext cx="2637786" cy="4357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83048" y="8922725"/>
            <a:ext cx="2485832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695" y="2265422"/>
            <a:ext cx="2084410" cy="1372740"/>
            <a:chOff x="832695" y="2265422"/>
            <a:chExt cx="2084410" cy="13727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2176" y="1616386"/>
              <a:ext cx="4168819" cy="27454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95" y="2265422"/>
              <a:ext cx="2084410" cy="13727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6630" y="2340554"/>
            <a:ext cx="1470822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960" y="2182429"/>
            <a:ext cx="659470" cy="659470"/>
            <a:chOff x="502960" y="2182429"/>
            <a:chExt cx="659470" cy="65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60" y="2182429"/>
              <a:ext cx="659470" cy="65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867" y="2367239"/>
            <a:ext cx="503832" cy="38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866889" y="2161837"/>
            <a:ext cx="10533135" cy="7494567"/>
            <a:chOff x="3866889" y="2161837"/>
            <a:chExt cx="10533135" cy="74945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95853" y="-1381621"/>
              <a:ext cx="21066270" cy="1498913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6889" y="2161837"/>
              <a:ext cx="10533135" cy="7494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695" y="2265422"/>
            <a:ext cx="3235283" cy="1372740"/>
            <a:chOff x="832695" y="2265422"/>
            <a:chExt cx="3235283" cy="13727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7613" y="1616386"/>
              <a:ext cx="6470566" cy="27454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95" y="2265422"/>
              <a:ext cx="3235283" cy="13727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8573" y="2340555"/>
            <a:ext cx="2787362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960" y="2182429"/>
            <a:ext cx="659470" cy="659470"/>
            <a:chOff x="502960" y="2182429"/>
            <a:chExt cx="659470" cy="65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60" y="2182429"/>
              <a:ext cx="659470" cy="65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867" y="2367239"/>
            <a:ext cx="503832" cy="38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67978" y="2265206"/>
            <a:ext cx="10555220" cy="7499086"/>
            <a:chOff x="4067978" y="2265206"/>
            <a:chExt cx="10555220" cy="74990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005683" y="-1280389"/>
              <a:ext cx="21110439" cy="1499817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7978" y="2265206"/>
              <a:ext cx="10555220" cy="7499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695" y="2265422"/>
            <a:ext cx="3072067" cy="1372740"/>
            <a:chOff x="832695" y="2265422"/>
            <a:chExt cx="3072067" cy="13727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6004" y="1616386"/>
              <a:ext cx="6144133" cy="27454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95" y="2265422"/>
              <a:ext cx="3072067" cy="13727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0477" y="2350077"/>
            <a:ext cx="2718797" cy="6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960" y="2182429"/>
            <a:ext cx="659470" cy="659470"/>
            <a:chOff x="502960" y="2182429"/>
            <a:chExt cx="659470" cy="65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60" y="2182429"/>
              <a:ext cx="659470" cy="65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867" y="2367239"/>
            <a:ext cx="503832" cy="38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04762" y="2265422"/>
            <a:ext cx="10969081" cy="7799645"/>
            <a:chOff x="3904762" y="2265422"/>
            <a:chExt cx="10969081" cy="77996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67656" y="-1422278"/>
              <a:ext cx="21938161" cy="155992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4762" y="2265422"/>
              <a:ext cx="10969081" cy="779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2695" y="2265422"/>
            <a:ext cx="3014924" cy="1372740"/>
            <a:chOff x="832695" y="2265422"/>
            <a:chExt cx="3014924" cy="13727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37433" y="1616386"/>
              <a:ext cx="6029848" cy="27454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95" y="2265422"/>
              <a:ext cx="3014924" cy="13727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0954" y="2340554"/>
            <a:ext cx="2787367" cy="6856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2960" y="2182429"/>
            <a:ext cx="659470" cy="659470"/>
            <a:chOff x="502960" y="2182429"/>
            <a:chExt cx="659470" cy="6594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60" y="2182429"/>
              <a:ext cx="659470" cy="6594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8867" y="2367239"/>
            <a:ext cx="503832" cy="3809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12355" y="2265422"/>
            <a:ext cx="10763358" cy="7641030"/>
            <a:chOff x="4012355" y="2265422"/>
            <a:chExt cx="10763358" cy="76410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61515" y="-1347284"/>
              <a:ext cx="21526716" cy="152820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2355" y="2265422"/>
              <a:ext cx="10763358" cy="7641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175928"/>
            <a:chOff x="0" y="0"/>
            <a:chExt cx="18285714" cy="2175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75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79818"/>
            <a:ext cx="914263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0865" y="3281437"/>
            <a:ext cx="1212473" cy="134719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3873" y="4780387"/>
            <a:ext cx="3211568" cy="9072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994" y="6174118"/>
            <a:ext cx="2722042" cy="1580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14" y="4444327"/>
            <a:ext cx="2987044" cy="49320"/>
            <a:chOff x="1161914" y="4444327"/>
            <a:chExt cx="2987044" cy="493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14" y="4444327"/>
              <a:ext cx="2987044" cy="49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1914" y="5895566"/>
            <a:ext cx="2987044" cy="49320"/>
            <a:chOff x="1161914" y="5895566"/>
            <a:chExt cx="2987044" cy="493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1914" y="5895566"/>
              <a:ext cx="2987044" cy="493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526" y="1342916"/>
            <a:ext cx="6206258" cy="9650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88738" y="3270369"/>
            <a:ext cx="1212473" cy="134719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21736" y="4769319"/>
            <a:ext cx="3615265" cy="9072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53861" y="6163042"/>
            <a:ext cx="2295900" cy="27771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9779" y="4433256"/>
            <a:ext cx="3653079" cy="60317"/>
            <a:chOff x="5489779" y="4433256"/>
            <a:chExt cx="3653079" cy="60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9779" y="4433256"/>
              <a:ext cx="3653079" cy="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9779" y="5884495"/>
            <a:ext cx="3653079" cy="60317"/>
            <a:chOff x="5489779" y="5884495"/>
            <a:chExt cx="3653079" cy="603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9779" y="5884495"/>
              <a:ext cx="3653079" cy="6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601317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64994" y="2215560"/>
            <a:ext cx="10497538" cy="7471527"/>
            <a:chOff x="4164994" y="2215560"/>
            <a:chExt cx="10497538" cy="74715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80577" y="-1317004"/>
              <a:ext cx="20995076" cy="1494305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4994" y="2215560"/>
              <a:ext cx="10497538" cy="7471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695" y="2265422"/>
            <a:ext cx="3835515" cy="1372740"/>
            <a:chOff x="832695" y="2265422"/>
            <a:chExt cx="3835515" cy="13727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47729" y="1616386"/>
              <a:ext cx="7671031" cy="274548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695" y="2265422"/>
              <a:ext cx="3835515" cy="13727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3335" y="2344363"/>
            <a:ext cx="3463406" cy="634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960" y="2182429"/>
            <a:ext cx="659470" cy="659470"/>
            <a:chOff x="502960" y="2182429"/>
            <a:chExt cx="659470" cy="6594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960" y="2182429"/>
              <a:ext cx="659470" cy="6594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867" y="2367239"/>
            <a:ext cx="503832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2545" y="1667954"/>
            <a:ext cx="18532003" cy="8693590"/>
            <a:chOff x="-132545" y="1667954"/>
            <a:chExt cx="18532003" cy="86935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2545" y="1667954"/>
              <a:ext cx="18532003" cy="86935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4996066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5685" y="3038509"/>
            <a:ext cx="7417018" cy="3074830"/>
            <a:chOff x="1405685" y="3038509"/>
            <a:chExt cx="7417018" cy="30748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685" y="3038509"/>
              <a:ext cx="7417018" cy="3074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4732" y="7015116"/>
            <a:ext cx="7397970" cy="1727785"/>
            <a:chOff x="1424732" y="7015116"/>
            <a:chExt cx="7397970" cy="1727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4732" y="7015116"/>
              <a:ext cx="7397970" cy="1727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5685" y="2520452"/>
            <a:ext cx="3586619" cy="518057"/>
            <a:chOff x="1405685" y="2520452"/>
            <a:chExt cx="3586619" cy="5180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05685" y="2520452"/>
              <a:ext cx="3586619" cy="518057"/>
              <a:chOff x="1405685" y="2520452"/>
              <a:chExt cx="3586619" cy="5180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05685" y="2520452"/>
                <a:ext cx="3586619" cy="51805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9496" y="2559870"/>
              <a:ext cx="3470788" cy="5132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9565" y="2539499"/>
            <a:ext cx="3959101" cy="485952"/>
            <a:chOff x="9649565" y="2539499"/>
            <a:chExt cx="3959101" cy="4859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49565" y="2539499"/>
              <a:ext cx="3959101" cy="485952"/>
              <a:chOff x="9649565" y="2539499"/>
              <a:chExt cx="3959101" cy="4859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49565" y="2539499"/>
                <a:ext cx="3959101" cy="48595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5318" y="2597716"/>
              <a:ext cx="3917605" cy="4814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9565" y="3025451"/>
            <a:ext cx="7218195" cy="2232387"/>
            <a:chOff x="9649565" y="3025451"/>
            <a:chExt cx="7218195" cy="22323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9565" y="3025451"/>
              <a:ext cx="7218195" cy="22323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14280" y="7023543"/>
            <a:ext cx="7353480" cy="1738406"/>
            <a:chOff x="9514280" y="7023543"/>
            <a:chExt cx="7353480" cy="17384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4280" y="7023543"/>
              <a:ext cx="7353480" cy="17384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5685" y="6529164"/>
            <a:ext cx="3959102" cy="485952"/>
            <a:chOff x="1405685" y="6529164"/>
            <a:chExt cx="3959102" cy="4859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05685" y="6529164"/>
              <a:ext cx="3959101" cy="485952"/>
              <a:chOff x="1405685" y="6529164"/>
              <a:chExt cx="3959101" cy="48595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05685" y="6529164"/>
                <a:ext cx="3959101" cy="48595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438" y="6587384"/>
              <a:ext cx="3845266" cy="4814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14280" y="6575686"/>
            <a:ext cx="3959102" cy="485952"/>
            <a:chOff x="9514280" y="6575686"/>
            <a:chExt cx="3959102" cy="4859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514280" y="6575686"/>
              <a:ext cx="3959101" cy="485952"/>
              <a:chOff x="9514280" y="6575686"/>
              <a:chExt cx="3959101" cy="48595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14280" y="6575686"/>
                <a:ext cx="3959101" cy="485952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10034" y="6633910"/>
              <a:ext cx="3835637" cy="481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8754" y="4049797"/>
            <a:ext cx="199941" cy="199941"/>
            <a:chOff x="14648754" y="4049797"/>
            <a:chExt cx="199941" cy="199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8754" y="4049797"/>
              <a:ext cx="199941" cy="199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5428" y="4374074"/>
            <a:ext cx="595535" cy="595535"/>
            <a:chOff x="15035428" y="4374074"/>
            <a:chExt cx="595535" cy="5955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35428" y="4374074"/>
              <a:ext cx="595535" cy="5955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94203" y="2803997"/>
            <a:ext cx="1001503" cy="1001503"/>
            <a:chOff x="2594203" y="2803997"/>
            <a:chExt cx="1001503" cy="10015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4203" y="2803997"/>
              <a:ext cx="1001503" cy="1001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1036" y="7114192"/>
            <a:ext cx="3815560" cy="3815560"/>
            <a:chOff x="10241036" y="7114192"/>
            <a:chExt cx="3815560" cy="38155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1036" y="7114192"/>
              <a:ext cx="3815560" cy="38155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7783" y="3821818"/>
            <a:ext cx="8328802" cy="1323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8537370"/>
            <a:ext cx="18285714" cy="1748344"/>
            <a:chOff x="0" y="8537370"/>
            <a:chExt cx="18285714" cy="17483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8537370"/>
              <a:ext cx="18285714" cy="1748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582" y="6764498"/>
            <a:ext cx="18285714" cy="5945783"/>
            <a:chOff x="-10582" y="6764498"/>
            <a:chExt cx="18285714" cy="59457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82" y="6764498"/>
              <a:ext cx="18285714" cy="59457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97899"/>
            <a:chOff x="0" y="0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8097" y="1765135"/>
            <a:ext cx="8638892" cy="9650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763" y="598865"/>
            <a:ext cx="134091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8061" y="3065434"/>
            <a:ext cx="3833538" cy="6359859"/>
            <a:chOff x="1778061" y="3065434"/>
            <a:chExt cx="3833538" cy="6359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9012" y="9161"/>
              <a:ext cx="7667076" cy="1271971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8061" y="3065434"/>
              <a:ext cx="3833538" cy="63598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49883" y="3073454"/>
            <a:ext cx="2068031" cy="6550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8537" y="3602116"/>
            <a:ext cx="3833538" cy="3162382"/>
            <a:chOff x="1768537" y="3602116"/>
            <a:chExt cx="3833538" cy="31623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8537" y="3602116"/>
              <a:ext cx="3833538" cy="3162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3032" y="6827990"/>
            <a:ext cx="3199512" cy="435768"/>
            <a:chOff x="2053032" y="6827990"/>
            <a:chExt cx="3199512" cy="4357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3032" y="6827990"/>
              <a:ext cx="3199512" cy="43576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0172" y="6840772"/>
            <a:ext cx="2509144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94249" y="7385934"/>
            <a:ext cx="3412486" cy="1803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30850" y="3065434"/>
            <a:ext cx="3833538" cy="6359859"/>
            <a:chOff x="7230850" y="3065434"/>
            <a:chExt cx="3833538" cy="63598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3778" y="9161"/>
              <a:ext cx="7667076" cy="1271971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0850" y="3065434"/>
              <a:ext cx="3833538" cy="635985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02676" y="3073454"/>
            <a:ext cx="2068032" cy="65502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21326" y="3602116"/>
            <a:ext cx="3833538" cy="3162382"/>
            <a:chOff x="7221326" y="3602116"/>
            <a:chExt cx="3833538" cy="31623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1326" y="3602116"/>
              <a:ext cx="3833538" cy="31623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05821" y="6827990"/>
            <a:ext cx="3199512" cy="435768"/>
            <a:chOff x="7505821" y="6827990"/>
            <a:chExt cx="3199512" cy="43576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5821" y="6827990"/>
              <a:ext cx="3199512" cy="43576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2963" y="6840772"/>
            <a:ext cx="2509144" cy="50792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10582" y="7385934"/>
            <a:ext cx="3204237" cy="18031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53083" y="3065434"/>
            <a:ext cx="3833538" cy="6359859"/>
            <a:chOff x="12653083" y="3065434"/>
            <a:chExt cx="3833538" cy="63598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6011" y="9161"/>
              <a:ext cx="7667076" cy="1271971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53083" y="3065434"/>
              <a:ext cx="3833538" cy="635985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24909" y="3073454"/>
            <a:ext cx="2068032" cy="6550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43559" y="3602116"/>
            <a:ext cx="3833538" cy="3162382"/>
            <a:chOff x="12643559" y="3602116"/>
            <a:chExt cx="3833538" cy="31623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43559" y="3602116"/>
              <a:ext cx="3833538" cy="3162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28054" y="6827990"/>
            <a:ext cx="3199512" cy="435768"/>
            <a:chOff x="12928054" y="6827990"/>
            <a:chExt cx="3199512" cy="43576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28054" y="6827990"/>
              <a:ext cx="3199512" cy="435768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335198" y="6840772"/>
            <a:ext cx="2509144" cy="5079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32858" y="7385934"/>
            <a:ext cx="3170968" cy="18031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9048"/>
            <a:ext cx="9212792" cy="10285714"/>
            <a:chOff x="0" y="19048"/>
            <a:chExt cx="921279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048"/>
              <a:ext cx="921279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3123731" cy="7618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46916" y="3357324"/>
            <a:ext cx="4731752" cy="4731752"/>
            <a:chOff x="6846916" y="3357324"/>
            <a:chExt cx="4731752" cy="47317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916" y="3357324"/>
              <a:ext cx="4731752" cy="4731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67767" y="4470937"/>
            <a:ext cx="2690049" cy="2690049"/>
            <a:chOff x="7867767" y="4470937"/>
            <a:chExt cx="2690049" cy="26900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767" y="4470937"/>
              <a:ext cx="2690049" cy="2690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7844" y="7028430"/>
            <a:ext cx="926644" cy="926644"/>
            <a:chOff x="10427844" y="7028430"/>
            <a:chExt cx="926644" cy="9266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27844" y="7028430"/>
              <a:ext cx="926644" cy="926644"/>
              <a:chOff x="10427844" y="7028430"/>
              <a:chExt cx="926644" cy="92664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64522" y="6565107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27844" y="702843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842" y="7291753"/>
              <a:ext cx="672984" cy="5079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84398" y="3949586"/>
            <a:ext cx="1162518" cy="162763"/>
            <a:chOff x="5684398" y="3949586"/>
            <a:chExt cx="1162518" cy="1627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4398" y="3949586"/>
              <a:ext cx="1162518" cy="162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16940" y="3649027"/>
            <a:ext cx="926644" cy="926644"/>
            <a:chOff x="7016940" y="3649027"/>
            <a:chExt cx="926644" cy="9266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016940" y="3649027"/>
              <a:ext cx="926644" cy="926644"/>
              <a:chOff x="7016940" y="3649027"/>
              <a:chExt cx="926644" cy="9266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3618" y="3185705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16940" y="3649027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75793" y="3930673"/>
              <a:ext cx="640235" cy="4832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6940" y="7028430"/>
            <a:ext cx="926644" cy="926644"/>
            <a:chOff x="7016940" y="7028430"/>
            <a:chExt cx="926644" cy="92664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16940" y="7028430"/>
              <a:ext cx="926644" cy="926644"/>
              <a:chOff x="7016940" y="7028430"/>
              <a:chExt cx="926644" cy="92664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3618" y="6565107"/>
                <a:ext cx="1853288" cy="1853288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16940" y="7028430"/>
                <a:ext cx="926644" cy="92664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3944" y="7291753"/>
              <a:ext cx="672984" cy="5079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39332" y="5259878"/>
            <a:ext cx="926644" cy="926644"/>
            <a:chOff x="6439332" y="5259878"/>
            <a:chExt cx="926644" cy="9266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5976010" y="4796556"/>
              <a:ext cx="1853288" cy="185328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439332" y="5259878"/>
              <a:ext cx="926644" cy="9266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52771" y="5481447"/>
            <a:ext cx="483528" cy="483507"/>
            <a:chOff x="6652771" y="5481447"/>
            <a:chExt cx="483528" cy="48350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2771" y="5481447"/>
              <a:ext cx="483528" cy="4835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84398" y="7491752"/>
            <a:ext cx="1162518" cy="162763"/>
            <a:chOff x="5684398" y="7491752"/>
            <a:chExt cx="1162518" cy="16276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4398" y="7491752"/>
              <a:ext cx="1162518" cy="16276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536985" y="8028287"/>
            <a:ext cx="1162518" cy="162763"/>
            <a:chOff x="11536985" y="8028287"/>
            <a:chExt cx="1162518" cy="16276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00000">
              <a:off x="11536985" y="8028287"/>
              <a:ext cx="1162518" cy="1627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34932" y="5560437"/>
            <a:ext cx="1162518" cy="162763"/>
            <a:chOff x="12434932" y="5560437"/>
            <a:chExt cx="1162518" cy="16276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34932" y="5560437"/>
              <a:ext cx="1162518" cy="16276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28571" y="5873536"/>
            <a:ext cx="4857143" cy="3259924"/>
            <a:chOff x="1028571" y="5873536"/>
            <a:chExt cx="4857143" cy="325992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68288" y="4348728"/>
              <a:ext cx="9714286" cy="651984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571" y="5873536"/>
              <a:ext cx="4857143" cy="325992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2863" y="7617393"/>
            <a:ext cx="3298264" cy="134091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40274" y="6855486"/>
            <a:ext cx="2018997" cy="76188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369467" y="3476016"/>
            <a:ext cx="1064545" cy="1064545"/>
            <a:chOff x="10369467" y="3476016"/>
            <a:chExt cx="1064545" cy="106454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9467" y="3476016"/>
              <a:ext cx="1064545" cy="106454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986404" y="5099571"/>
            <a:ext cx="1064545" cy="1064545"/>
            <a:chOff x="10986404" y="5099571"/>
            <a:chExt cx="1064545" cy="106454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86404" y="5099571"/>
              <a:ext cx="1064545" cy="106454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447942" y="6959479"/>
            <a:ext cx="1064545" cy="1064545"/>
            <a:chOff x="10447942" y="6959479"/>
            <a:chExt cx="1064545" cy="106454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47942" y="6959479"/>
              <a:ext cx="1064545" cy="106454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499768" y="3495526"/>
            <a:ext cx="1162518" cy="162763"/>
            <a:chOff x="11499768" y="3495526"/>
            <a:chExt cx="1162518" cy="16276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11499768" y="3495526"/>
              <a:ext cx="1162518" cy="1627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82821" y="4797875"/>
            <a:ext cx="3640563" cy="1731675"/>
            <a:chOff x="13982821" y="4797875"/>
            <a:chExt cx="3640563" cy="173167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26265" y="3987895"/>
              <a:ext cx="7281125" cy="346335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82821" y="4797875"/>
              <a:ext cx="3640563" cy="173167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01530" y="4902637"/>
            <a:ext cx="2186907" cy="50792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862399" y="5878503"/>
            <a:ext cx="1162794" cy="1162794"/>
            <a:chOff x="2862399" y="5878503"/>
            <a:chExt cx="1162794" cy="1162794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62399" y="5878503"/>
              <a:ext cx="1162794" cy="1162794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57049" y="598865"/>
            <a:ext cx="3211348" cy="76188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671691" y="1999373"/>
            <a:ext cx="3640563" cy="1731675"/>
            <a:chOff x="12671691" y="1999373"/>
            <a:chExt cx="3640563" cy="173167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15135" y="1189394"/>
              <a:ext cx="7281125" cy="3463351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71691" y="1999373"/>
              <a:ext cx="3640563" cy="173167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978096" y="2147818"/>
            <a:ext cx="2186907" cy="50792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745671" y="7703571"/>
            <a:ext cx="3640563" cy="1731675"/>
            <a:chOff x="12745671" y="7703571"/>
            <a:chExt cx="3640563" cy="1731675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89115" y="6893592"/>
              <a:ext cx="7281125" cy="3463351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45671" y="7703571"/>
              <a:ext cx="3640563" cy="1731675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44730" y="7827382"/>
            <a:ext cx="2186907" cy="507924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09426" y="2691307"/>
            <a:ext cx="3610538" cy="690776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23941" y="8284990"/>
            <a:ext cx="3350773" cy="1097115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028571" y="2014141"/>
            <a:ext cx="4857143" cy="3259924"/>
            <a:chOff x="1028571" y="2014141"/>
            <a:chExt cx="4857143" cy="325992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68288" y="489333"/>
              <a:ext cx="9714286" cy="6519848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571" y="2014141"/>
              <a:ext cx="4857143" cy="3259924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5420" y="3602202"/>
            <a:ext cx="4254088" cy="139679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44471" y="2766863"/>
            <a:ext cx="4128946" cy="761886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657452" y="1875813"/>
            <a:ext cx="1580334" cy="1340773"/>
            <a:chOff x="2657452" y="1875813"/>
            <a:chExt cx="1580334" cy="134077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57452" y="1875813"/>
              <a:ext cx="1580334" cy="134077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062822" y="5377879"/>
            <a:ext cx="3455914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4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57143"/>
            <a:chOff x="0" y="0"/>
            <a:chExt cx="18285714" cy="1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79818"/>
            <a:ext cx="2358031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0690" y="2512381"/>
            <a:ext cx="12805977" cy="1618378"/>
            <a:chOff x="2660690" y="2512381"/>
            <a:chExt cx="12805977" cy="16183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76199" y="1755395"/>
              <a:ext cx="25611953" cy="323675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0690" y="2512381"/>
              <a:ext cx="12805977" cy="16183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8998" y="2799234"/>
            <a:ext cx="9686106" cy="1269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9049" y="4552382"/>
            <a:ext cx="13409258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72543" y="6689401"/>
            <a:ext cx="3291135" cy="2511735"/>
            <a:chOff x="5772543" y="6689401"/>
            <a:chExt cx="3291135" cy="25117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2543" y="6689401"/>
              <a:ext cx="3291135" cy="2511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5757" y="6689401"/>
            <a:ext cx="3517629" cy="2452747"/>
            <a:chOff x="9535757" y="6689401"/>
            <a:chExt cx="3517629" cy="24527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5757" y="6689401"/>
              <a:ext cx="3517629" cy="2452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" y="0"/>
            <a:ext cx="18412167" cy="10285714"/>
            <a:chOff x="-126452" y="0"/>
            <a:chExt cx="184121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" y="0"/>
              <a:ext cx="184121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2358031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27940" y="2003356"/>
            <a:ext cx="13029835" cy="3085508"/>
            <a:chOff x="2627940" y="2003356"/>
            <a:chExt cx="13029835" cy="30855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35932" y="611649"/>
              <a:ext cx="26059670" cy="617101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7940" y="2003356"/>
              <a:ext cx="13029835" cy="3085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71235" y="2003356"/>
            <a:ext cx="6486540" cy="3085508"/>
            <a:chOff x="9171235" y="2003356"/>
            <a:chExt cx="6486540" cy="3085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1235" y="2003356"/>
              <a:ext cx="6486540" cy="3085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56317" y="5681654"/>
            <a:ext cx="13029835" cy="3085508"/>
            <a:chOff x="2656317" y="5681654"/>
            <a:chExt cx="13029835" cy="3085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07554" y="4289946"/>
              <a:ext cx="26059670" cy="617101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6317" y="5681654"/>
              <a:ext cx="13029835" cy="3085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6306" y="2207993"/>
            <a:ext cx="4415428" cy="2618734"/>
            <a:chOff x="10246306" y="2207993"/>
            <a:chExt cx="4415428" cy="26187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6306" y="2207993"/>
              <a:ext cx="4415428" cy="26187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8977" y="2642373"/>
            <a:ext cx="5924579" cy="7011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56317" y="5681654"/>
            <a:ext cx="6007171" cy="3085508"/>
            <a:chOff x="2656317" y="5681654"/>
            <a:chExt cx="6007171" cy="30855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56317" y="5681654"/>
              <a:ext cx="6007171" cy="3085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33061" y="6116543"/>
            <a:ext cx="4692321" cy="2285930"/>
            <a:chOff x="3333061" y="6116543"/>
            <a:chExt cx="4692321" cy="22859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3061" y="6116543"/>
              <a:ext cx="4692321" cy="228593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86392" y="6128917"/>
            <a:ext cx="6618550" cy="119192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08131" y="3454204"/>
            <a:ext cx="5824328" cy="112181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6799" y="7303287"/>
            <a:ext cx="5979980" cy="11218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6452" y="0"/>
            <a:ext cx="18412167" cy="10285714"/>
            <a:chOff x="-126452" y="0"/>
            <a:chExt cx="184121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6452" y="0"/>
              <a:ext cx="184121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63" y="598865"/>
            <a:ext cx="3978940" cy="7618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31173" y="1341749"/>
            <a:ext cx="8405062" cy="1990346"/>
            <a:chOff x="4931173" y="1341749"/>
            <a:chExt cx="8405062" cy="19903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77" y="444011"/>
              <a:ext cx="16810124" cy="398069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1173" y="1341749"/>
              <a:ext cx="8405062" cy="1990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2010" y="1341749"/>
            <a:ext cx="4184226" cy="1990346"/>
            <a:chOff x="9152010" y="1341749"/>
            <a:chExt cx="4184226" cy="19903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010" y="1341749"/>
              <a:ext cx="4184226" cy="1990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9479" y="3609360"/>
            <a:ext cx="8405062" cy="1990346"/>
            <a:chOff x="4949479" y="3609360"/>
            <a:chExt cx="8405062" cy="19903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382" y="2711622"/>
              <a:ext cx="16810124" cy="398069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9479" y="3609360"/>
              <a:ext cx="8405062" cy="1990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5498" y="1473752"/>
            <a:ext cx="2848229" cy="1689248"/>
            <a:chOff x="9845498" y="1473752"/>
            <a:chExt cx="2848229" cy="16892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5498" y="1473752"/>
              <a:ext cx="2848229" cy="16892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12430" y="1753955"/>
            <a:ext cx="3821726" cy="4522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9479" y="3609360"/>
            <a:ext cx="3875002" cy="1990346"/>
            <a:chOff x="4949479" y="3609360"/>
            <a:chExt cx="3875002" cy="19903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49479" y="3609360"/>
              <a:ext cx="3875002" cy="19903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6021" y="3889892"/>
            <a:ext cx="3026842" cy="1474569"/>
            <a:chOff x="5386021" y="3889892"/>
            <a:chExt cx="3026842" cy="14745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6021" y="3889892"/>
              <a:ext cx="3026842" cy="147456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16724" y="3897873"/>
            <a:ext cx="4269381" cy="7688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05433" y="2277637"/>
            <a:ext cx="3757057" cy="72364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7235" y="4655416"/>
            <a:ext cx="3857462" cy="7236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19716" y="5738755"/>
            <a:ext cx="867440" cy="1686095"/>
            <a:chOff x="8919716" y="5738755"/>
            <a:chExt cx="867440" cy="1686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919716" y="5738755"/>
              <a:ext cx="867440" cy="16860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72724" y="7327104"/>
            <a:ext cx="13404163" cy="1645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657143"/>
            <a:chOff x="0" y="0"/>
            <a:chExt cx="18285714" cy="1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6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97899"/>
            <a:chOff x="0" y="0"/>
            <a:chExt cx="18285714" cy="1197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978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63" y="598865"/>
            <a:ext cx="3036108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7558" y="3696853"/>
            <a:ext cx="3586532" cy="3629917"/>
            <a:chOff x="1297558" y="3696853"/>
            <a:chExt cx="3586532" cy="3629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838" y="1997583"/>
              <a:ext cx="7173064" cy="725983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558" y="3696853"/>
              <a:ext cx="3586532" cy="3629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3080" y="3696853"/>
            <a:ext cx="3586532" cy="3629917"/>
            <a:chOff x="5403080" y="3696853"/>
            <a:chExt cx="3586532" cy="36299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4685" y="1997583"/>
              <a:ext cx="7173064" cy="72598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3080" y="3696853"/>
              <a:ext cx="3586532" cy="36299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7070" y="5329379"/>
            <a:ext cx="2948316" cy="15184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50565" y="5311379"/>
            <a:ext cx="2721498" cy="15184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2097" y="3678855"/>
            <a:ext cx="3586532" cy="3629917"/>
            <a:chOff x="9332097" y="3678855"/>
            <a:chExt cx="3586532" cy="36299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3702" y="1979586"/>
              <a:ext cx="7173064" cy="725983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2097" y="3678855"/>
              <a:ext cx="3586532" cy="36299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7620" y="3678855"/>
            <a:ext cx="3586532" cy="3629917"/>
            <a:chOff x="13437620" y="3678855"/>
            <a:chExt cx="3586532" cy="36299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9225" y="1979586"/>
              <a:ext cx="7173064" cy="725983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37620" y="3678855"/>
              <a:ext cx="3586532" cy="36299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12295" y="5296066"/>
            <a:ext cx="2666454" cy="10755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0807" y="5073538"/>
            <a:ext cx="2939774" cy="19613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5611" y="4052559"/>
            <a:ext cx="876323" cy="876323"/>
            <a:chOff x="5915611" y="4052559"/>
            <a:chExt cx="876323" cy="8763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15611" y="4052559"/>
              <a:ext cx="876323" cy="8763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84914" y="4179955"/>
            <a:ext cx="861648" cy="679315"/>
            <a:chOff x="9884914" y="4179955"/>
            <a:chExt cx="861648" cy="6793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84914" y="4179955"/>
              <a:ext cx="861648" cy="6793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48196" y="4157088"/>
            <a:ext cx="620350" cy="827136"/>
            <a:chOff x="13948196" y="4157088"/>
            <a:chExt cx="620350" cy="8271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8196" y="4157088"/>
              <a:ext cx="620350" cy="8271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40134" y="4052559"/>
            <a:ext cx="871889" cy="871903"/>
            <a:chOff x="1840134" y="4052559"/>
            <a:chExt cx="871889" cy="87190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0134" y="4052559"/>
              <a:ext cx="871889" cy="871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사용자 지정</PresentationFormat>
  <Paragraphs>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승원</cp:lastModifiedBy>
  <cp:revision>2</cp:revision>
  <dcterms:created xsi:type="dcterms:W3CDTF">2021-12-02T19:17:35Z</dcterms:created>
  <dcterms:modified xsi:type="dcterms:W3CDTF">2021-12-02T12:34:06Z</dcterms:modified>
</cp:coreProperties>
</file>